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Montserrat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Montserrat Bold Italics" charset="1" panose="00000800000000000000"/>
      <p:regular r:id="rId39"/>
    </p:embeddedFont>
    <p:embeddedFont>
      <p:font typeface="Montserrat Thin" charset="1" panose="00000300000000000000"/>
      <p:regular r:id="rId40"/>
    </p:embeddedFont>
    <p:embeddedFont>
      <p:font typeface="Montserrat Thin Italics" charset="1" panose="00000300000000000000"/>
      <p:regular r:id="rId41"/>
    </p:embeddedFont>
    <p:embeddedFont>
      <p:font typeface="Montserrat Extra-Light" charset="1" panose="00000300000000000000"/>
      <p:regular r:id="rId42"/>
    </p:embeddedFont>
    <p:embeddedFont>
      <p:font typeface="Montserrat Extra-Light Italics" charset="1" panose="00000300000000000000"/>
      <p:regular r:id="rId43"/>
    </p:embeddedFont>
    <p:embeddedFont>
      <p:font typeface="Montserrat Light" charset="1" panose="00000400000000000000"/>
      <p:regular r:id="rId44"/>
    </p:embeddedFont>
    <p:embeddedFont>
      <p:font typeface="Montserrat Light Italics" charset="1" panose="00000400000000000000"/>
      <p:regular r:id="rId45"/>
    </p:embeddedFont>
    <p:embeddedFont>
      <p:font typeface="Montserrat Medium" charset="1" panose="00000600000000000000"/>
      <p:regular r:id="rId46"/>
    </p:embeddedFont>
    <p:embeddedFont>
      <p:font typeface="Montserrat Medium Italics" charset="1" panose="0000060000000000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Semi-Bold Italics" charset="1" panose="00000700000000000000"/>
      <p:regular r:id="rId49"/>
    </p:embeddedFont>
    <p:embeddedFont>
      <p:font typeface="Montserrat Ultra-Bold" charset="1" panose="00000900000000000000"/>
      <p:regular r:id="rId50"/>
    </p:embeddedFont>
    <p:embeddedFont>
      <p:font typeface="Montserrat Ultra-Bold Italics" charset="1" panose="00000900000000000000"/>
      <p:regular r:id="rId51"/>
    </p:embeddedFont>
    <p:embeddedFont>
      <p:font typeface="Montserrat Heavy" charset="1" panose="00000A00000000000000"/>
      <p:regular r:id="rId52"/>
    </p:embeddedFont>
    <p:embeddedFont>
      <p:font typeface="Montserrat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75" Target="slides/slide2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642032" y="1551869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6769" y="677850"/>
            <a:ext cx="13812516" cy="67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8"/>
              </a:lnSpc>
            </a:pPr>
            <a:r>
              <a:rPr lang="en-US" sz="4570" spc="457">
                <a:solidFill>
                  <a:srgbClr val="5271FF"/>
                </a:solidFill>
                <a:latin typeface="Poppins Heavy"/>
              </a:rPr>
              <a:t>SWP391: FINAL PROJECT 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837" y="6301083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Bold"/>
              </a:rPr>
              <a:t>GROUP3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463319" y="9455174"/>
            <a:ext cx="7829566" cy="56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5"/>
              </a:lnSpc>
            </a:pPr>
            <a:r>
              <a:rPr lang="en-US" sz="3097" spc="309">
                <a:solidFill>
                  <a:srgbClr val="000000"/>
                </a:solidFill>
                <a:latin typeface="Poppins Bold"/>
              </a:rPr>
              <a:t>NGUYEN XUAN NUI  LECTURE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016562" y="2056178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4" y="0"/>
                </a:lnTo>
                <a:lnTo>
                  <a:pt x="12993464" y="2102579"/>
                </a:lnTo>
                <a:lnTo>
                  <a:pt x="0" y="210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24837" y="4039446"/>
            <a:ext cx="11420242" cy="221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</a:pPr>
            <a:r>
              <a:rPr lang="en-US" sz="7934" spc="793">
                <a:solidFill>
                  <a:srgbClr val="5271FF"/>
                </a:solidFill>
                <a:latin typeface="Poppins Heavy"/>
              </a:rPr>
              <a:t>PROJECT BOOKSHOP ONLINE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3923104" y="3843214"/>
            <a:ext cx="9735137" cy="8435994"/>
          </a:xfrm>
          <a:custGeom>
            <a:avLst/>
            <a:gdLst/>
            <a:ahLst/>
            <a:cxnLst/>
            <a:rect r="r" b="b" t="t" l="l"/>
            <a:pathLst>
              <a:path h="8435994" w="9735137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39902" y="746307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98298" y="11999672"/>
            <a:ext cx="14044299" cy="331956"/>
          </a:xfrm>
          <a:custGeom>
            <a:avLst/>
            <a:gdLst/>
            <a:ahLst/>
            <a:cxnLst/>
            <a:rect r="r" b="b" t="t" l="l"/>
            <a:pathLst>
              <a:path h="331956" w="14044299">
                <a:moveTo>
                  <a:pt x="0" y="0"/>
                </a:moveTo>
                <a:lnTo>
                  <a:pt x="14044300" y="0"/>
                </a:lnTo>
                <a:lnTo>
                  <a:pt x="14044300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96252" y="659850"/>
            <a:ext cx="14189483" cy="335388"/>
          </a:xfrm>
          <a:custGeom>
            <a:avLst/>
            <a:gdLst/>
            <a:ahLst/>
            <a:cxnLst/>
            <a:rect r="r" b="b" t="t" l="l"/>
            <a:pathLst>
              <a:path h="335388" w="14189483">
                <a:moveTo>
                  <a:pt x="0" y="0"/>
                </a:moveTo>
                <a:lnTo>
                  <a:pt x="14189483" y="0"/>
                </a:lnTo>
                <a:lnTo>
                  <a:pt x="14189483" y="335388"/>
                </a:lnTo>
                <a:lnTo>
                  <a:pt x="0" y="33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0881" y="995238"/>
            <a:ext cx="9913516" cy="9291762"/>
          </a:xfrm>
          <a:custGeom>
            <a:avLst/>
            <a:gdLst/>
            <a:ahLst/>
            <a:cxnLst/>
            <a:rect r="r" b="b" t="t" l="l"/>
            <a:pathLst>
              <a:path h="9291762" w="9913516">
                <a:moveTo>
                  <a:pt x="0" y="0"/>
                </a:moveTo>
                <a:lnTo>
                  <a:pt x="9913516" y="0"/>
                </a:lnTo>
                <a:lnTo>
                  <a:pt x="9913516" y="9291762"/>
                </a:lnTo>
                <a:lnTo>
                  <a:pt x="0" y="9291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7034" y="1834634"/>
            <a:ext cx="758230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Use Case Diagrams (Sale-Sale Manager)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985289" y="6332029"/>
            <a:ext cx="6486617" cy="153320"/>
          </a:xfrm>
          <a:custGeom>
            <a:avLst/>
            <a:gdLst/>
            <a:ahLst/>
            <a:cxnLst/>
            <a:rect r="r" b="b" t="t" l="l"/>
            <a:pathLst>
              <a:path h="153320" w="6486617">
                <a:moveTo>
                  <a:pt x="0" y="0"/>
                </a:moveTo>
                <a:lnTo>
                  <a:pt x="6486617" y="0"/>
                </a:lnTo>
                <a:lnTo>
                  <a:pt x="6486617" y="153320"/>
                </a:lnTo>
                <a:lnTo>
                  <a:pt x="0" y="153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10798" y="674573"/>
            <a:ext cx="7278996" cy="172049"/>
          </a:xfrm>
          <a:custGeom>
            <a:avLst/>
            <a:gdLst/>
            <a:ahLst/>
            <a:cxnLst/>
            <a:rect r="r" b="b" t="t" l="l"/>
            <a:pathLst>
              <a:path h="172049" w="7278996">
                <a:moveTo>
                  <a:pt x="0" y="0"/>
                </a:moveTo>
                <a:lnTo>
                  <a:pt x="7278996" y="0"/>
                </a:lnTo>
                <a:lnTo>
                  <a:pt x="7278996" y="172049"/>
                </a:lnTo>
                <a:lnTo>
                  <a:pt x="0" y="172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2700000">
            <a:off x="8622301" y="9170588"/>
            <a:ext cx="5313078" cy="5313078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93628" y="1028700"/>
            <a:ext cx="9164391" cy="8836582"/>
          </a:xfrm>
          <a:custGeom>
            <a:avLst/>
            <a:gdLst/>
            <a:ahLst/>
            <a:cxnLst/>
            <a:rect r="r" b="b" t="t" l="l"/>
            <a:pathLst>
              <a:path h="8836582" w="9164391">
                <a:moveTo>
                  <a:pt x="0" y="0"/>
                </a:moveTo>
                <a:lnTo>
                  <a:pt x="9164390" y="0"/>
                </a:lnTo>
                <a:lnTo>
                  <a:pt x="9164390" y="8836582"/>
                </a:lnTo>
                <a:lnTo>
                  <a:pt x="0" y="883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985289" y="4276725"/>
            <a:ext cx="758230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8"/>
              </a:lnSpc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Use Case Diagrams</a:t>
            </a:r>
          </a:p>
          <a:p>
            <a:pPr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(Marketing)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24613">
            <a:off x="12885398" y="495110"/>
            <a:ext cx="12083228" cy="10470734"/>
          </a:xfrm>
          <a:custGeom>
            <a:avLst/>
            <a:gdLst/>
            <a:ahLst/>
            <a:cxnLst/>
            <a:rect r="r" b="b" t="t" l="l"/>
            <a:pathLst>
              <a:path h="10470734" w="12083228">
                <a:moveTo>
                  <a:pt x="12083228" y="0"/>
                </a:moveTo>
                <a:lnTo>
                  <a:pt x="0" y="0"/>
                </a:lnTo>
                <a:lnTo>
                  <a:pt x="0" y="10470734"/>
                </a:lnTo>
                <a:lnTo>
                  <a:pt x="12083228" y="10470734"/>
                </a:lnTo>
                <a:lnTo>
                  <a:pt x="120832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24613">
            <a:off x="9290866" y="-5852912"/>
            <a:ext cx="15359449" cy="13309748"/>
          </a:xfrm>
          <a:custGeom>
            <a:avLst/>
            <a:gdLst/>
            <a:ahLst/>
            <a:cxnLst/>
            <a:rect r="r" b="b" t="t" l="l"/>
            <a:pathLst>
              <a:path h="13309748" w="15359449">
                <a:moveTo>
                  <a:pt x="0" y="13309748"/>
                </a:moveTo>
                <a:lnTo>
                  <a:pt x="15359450" y="13309748"/>
                </a:lnTo>
                <a:lnTo>
                  <a:pt x="15359450" y="0"/>
                </a:lnTo>
                <a:lnTo>
                  <a:pt x="0" y="0"/>
                </a:lnTo>
                <a:lnTo>
                  <a:pt x="0" y="13309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38325"/>
            <a:ext cx="11365784" cy="8448675"/>
          </a:xfrm>
          <a:custGeom>
            <a:avLst/>
            <a:gdLst/>
            <a:ahLst/>
            <a:cxnLst/>
            <a:rect r="r" b="b" t="t" l="l"/>
            <a:pathLst>
              <a:path h="8448675" w="11365784">
                <a:moveTo>
                  <a:pt x="0" y="0"/>
                </a:moveTo>
                <a:lnTo>
                  <a:pt x="11365784" y="0"/>
                </a:lnTo>
                <a:lnTo>
                  <a:pt x="11365784" y="8448675"/>
                </a:lnTo>
                <a:lnTo>
                  <a:pt x="0" y="844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68" t="0" r="-275" b="-29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-57150"/>
            <a:ext cx="7582301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8"/>
              </a:lnSpc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Use Case Diagrams</a:t>
            </a:r>
          </a:p>
          <a:p>
            <a:pPr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(Admin)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7862516" y="-2538819"/>
            <a:ext cx="15500524" cy="13431996"/>
          </a:xfrm>
          <a:custGeom>
            <a:avLst/>
            <a:gdLst/>
            <a:ahLst/>
            <a:cxnLst/>
            <a:rect r="r" b="b" t="t" l="l"/>
            <a:pathLst>
              <a:path h="13431996" w="15500524">
                <a:moveTo>
                  <a:pt x="0" y="0"/>
                </a:moveTo>
                <a:lnTo>
                  <a:pt x="15500523" y="0"/>
                </a:lnTo>
                <a:lnTo>
                  <a:pt x="15500523" y="13431996"/>
                </a:lnTo>
                <a:lnTo>
                  <a:pt x="0" y="13431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0063" y="566151"/>
            <a:ext cx="448637" cy="9154697"/>
            <a:chOff x="0" y="0"/>
            <a:chExt cx="163664" cy="3339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664" cy="3339659"/>
            </a:xfrm>
            <a:custGeom>
              <a:avLst/>
              <a:gdLst/>
              <a:ahLst/>
              <a:cxnLst/>
              <a:rect r="r" b="b" t="t" l="l"/>
              <a:pathLst>
                <a:path h="3339659" w="163664">
                  <a:moveTo>
                    <a:pt x="0" y="0"/>
                  </a:moveTo>
                  <a:lnTo>
                    <a:pt x="163664" y="0"/>
                  </a:lnTo>
                  <a:lnTo>
                    <a:pt x="163664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80063" y="168785"/>
            <a:ext cx="17480544" cy="488440"/>
            <a:chOff x="0" y="0"/>
            <a:chExt cx="5454170" cy="152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604401" y="983210"/>
            <a:ext cx="7083748" cy="79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342" spc="267">
                <a:solidFill>
                  <a:srgbClr val="2B4A9D"/>
                </a:solidFill>
                <a:latin typeface="Poppins Ultra-Bold"/>
              </a:rPr>
              <a:t>SCREEN FLOW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-924613">
            <a:off x="1145102" y="6902410"/>
            <a:ext cx="23235571" cy="20134811"/>
          </a:xfrm>
          <a:custGeom>
            <a:avLst/>
            <a:gdLst/>
            <a:ahLst/>
            <a:cxnLst/>
            <a:rect r="r" b="b" t="t" l="l"/>
            <a:pathLst>
              <a:path h="20134811" w="23235571">
                <a:moveTo>
                  <a:pt x="0" y="20134810"/>
                </a:moveTo>
                <a:lnTo>
                  <a:pt x="23235571" y="20134810"/>
                </a:lnTo>
                <a:lnTo>
                  <a:pt x="23235571" y="0"/>
                </a:lnTo>
                <a:lnTo>
                  <a:pt x="0" y="0"/>
                </a:lnTo>
                <a:lnTo>
                  <a:pt x="0" y="201348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04382" y="2778620"/>
            <a:ext cx="12341894" cy="6942228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3314" r="0" b="-3314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true" rot="-924613">
            <a:off x="-16125803" y="-1653338"/>
            <a:ext cx="23235571" cy="20134811"/>
          </a:xfrm>
          <a:custGeom>
            <a:avLst/>
            <a:gdLst/>
            <a:ahLst/>
            <a:cxnLst/>
            <a:rect r="r" b="b" t="t" l="l"/>
            <a:pathLst>
              <a:path h="20134811" w="23235571">
                <a:moveTo>
                  <a:pt x="23235571" y="20134811"/>
                </a:moveTo>
                <a:lnTo>
                  <a:pt x="0" y="20134811"/>
                </a:lnTo>
                <a:lnTo>
                  <a:pt x="0" y="0"/>
                </a:lnTo>
                <a:lnTo>
                  <a:pt x="23235571" y="0"/>
                </a:lnTo>
                <a:lnTo>
                  <a:pt x="23235571" y="201348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9647975" y="-2171935"/>
            <a:ext cx="23235571" cy="20134811"/>
          </a:xfrm>
          <a:custGeom>
            <a:avLst/>
            <a:gdLst/>
            <a:ahLst/>
            <a:cxnLst/>
            <a:rect r="r" b="b" t="t" l="l"/>
            <a:pathLst>
              <a:path h="20134811" w="23235571">
                <a:moveTo>
                  <a:pt x="0" y="0"/>
                </a:moveTo>
                <a:lnTo>
                  <a:pt x="23235572" y="0"/>
                </a:lnTo>
                <a:lnTo>
                  <a:pt x="23235572" y="20134810"/>
                </a:lnTo>
                <a:lnTo>
                  <a:pt x="0" y="20134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4900" y="4724599"/>
            <a:ext cx="7823700" cy="4533701"/>
            <a:chOff x="0" y="0"/>
            <a:chExt cx="10431601" cy="604493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2678" t="0" r="2678" b="0"/>
            <a:stretch>
              <a:fillRect/>
            </a:stretch>
          </p:blipFill>
          <p:spPr>
            <a:xfrm flipH="false" flipV="false">
              <a:off x="0" y="0"/>
              <a:ext cx="10431601" cy="604493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885373" y="4724599"/>
            <a:ext cx="7851755" cy="4533701"/>
            <a:chOff x="0" y="0"/>
            <a:chExt cx="10469006" cy="604493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1291" t="0" r="1291" b="0"/>
            <a:stretch>
              <a:fillRect/>
            </a:stretch>
          </p:blipFill>
          <p:spPr>
            <a:xfrm flipH="false" flipV="false">
              <a:off x="0" y="0"/>
              <a:ext cx="10469006" cy="604493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974674" y="3330910"/>
            <a:ext cx="500415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MAIN WEB SCREEN: HOME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0498" y="1251725"/>
            <a:ext cx="15327005" cy="78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MAIN SCREEN UI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25405" y="3330910"/>
            <a:ext cx="517169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MAIN ADMIN SCREEN: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869240"/>
            <a:ext cx="18288000" cy="417760"/>
            <a:chOff x="0" y="0"/>
            <a:chExt cx="6671512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-924613">
            <a:off x="-17441516" y="-5145991"/>
            <a:ext cx="23235571" cy="20134811"/>
          </a:xfrm>
          <a:custGeom>
            <a:avLst/>
            <a:gdLst/>
            <a:ahLst/>
            <a:cxnLst/>
            <a:rect r="r" b="b" t="t" l="l"/>
            <a:pathLst>
              <a:path h="20134811" w="23235571">
                <a:moveTo>
                  <a:pt x="23235572" y="0"/>
                </a:moveTo>
                <a:lnTo>
                  <a:pt x="0" y="0"/>
                </a:lnTo>
                <a:lnTo>
                  <a:pt x="0" y="20134811"/>
                </a:lnTo>
                <a:lnTo>
                  <a:pt x="23235572" y="20134811"/>
                </a:lnTo>
                <a:lnTo>
                  <a:pt x="232355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924613">
            <a:off x="13014959" y="-5679221"/>
            <a:ext cx="23235571" cy="20134811"/>
          </a:xfrm>
          <a:custGeom>
            <a:avLst/>
            <a:gdLst/>
            <a:ahLst/>
            <a:cxnLst/>
            <a:rect r="r" b="b" t="t" l="l"/>
            <a:pathLst>
              <a:path h="20134811" w="23235571">
                <a:moveTo>
                  <a:pt x="23235571" y="20134811"/>
                </a:moveTo>
                <a:lnTo>
                  <a:pt x="0" y="20134811"/>
                </a:lnTo>
                <a:lnTo>
                  <a:pt x="0" y="0"/>
                </a:lnTo>
                <a:lnTo>
                  <a:pt x="23235571" y="0"/>
                </a:lnTo>
                <a:lnTo>
                  <a:pt x="23235571" y="201348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0494" y="4704733"/>
            <a:ext cx="7628763" cy="4553567"/>
            <a:chOff x="0" y="0"/>
            <a:chExt cx="10171684" cy="607142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881" t="0" r="2881" b="0"/>
            <a:stretch>
              <a:fillRect/>
            </a:stretch>
          </p:blipFill>
          <p:spPr>
            <a:xfrm flipH="false" flipV="false">
              <a:off x="0" y="0"/>
              <a:ext cx="10171684" cy="607142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009366" y="4704733"/>
            <a:ext cx="7724825" cy="4553567"/>
            <a:chOff x="0" y="0"/>
            <a:chExt cx="10299767" cy="607142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4275" t="0" r="4275" b="0"/>
            <a:stretch>
              <a:fillRect/>
            </a:stretch>
          </p:blipFill>
          <p:spPr>
            <a:xfrm flipH="false" flipV="false">
              <a:off x="0" y="0"/>
              <a:ext cx="10299767" cy="6071423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974674" y="3330910"/>
            <a:ext cx="607689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MAIN MARKETING SCREEN: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DASHBOARD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0498" y="1251725"/>
            <a:ext cx="15327005" cy="78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MAIN SCREEN UI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5405" y="3330910"/>
            <a:ext cx="517169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MAIN SALER SCREEN: 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6966479" y="-15710814"/>
            <a:ext cx="27552951" cy="23876041"/>
          </a:xfrm>
          <a:custGeom>
            <a:avLst/>
            <a:gdLst/>
            <a:ahLst/>
            <a:cxnLst/>
            <a:rect r="r" b="b" t="t" l="l"/>
            <a:pathLst>
              <a:path h="23876041" w="27552951">
                <a:moveTo>
                  <a:pt x="0" y="0"/>
                </a:moveTo>
                <a:lnTo>
                  <a:pt x="27552951" y="0"/>
                </a:lnTo>
                <a:lnTo>
                  <a:pt x="27552951" y="23876041"/>
                </a:lnTo>
                <a:lnTo>
                  <a:pt x="0" y="23876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39077" y="401798"/>
            <a:ext cx="10820223" cy="9466064"/>
            <a:chOff x="0" y="0"/>
            <a:chExt cx="14426964" cy="1262141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996" r="0" b="996"/>
            <a:stretch>
              <a:fillRect/>
            </a:stretch>
          </p:blipFill>
          <p:spPr>
            <a:xfrm flipH="false" flipV="false">
              <a:off x="0" y="0"/>
              <a:ext cx="14426964" cy="1262141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4398167"/>
            <a:ext cx="4967830" cy="1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FFFFFF"/>
                </a:solidFill>
                <a:latin typeface="Poppins Heavy"/>
              </a:rPr>
              <a:t>DATABASE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6602" y="1028700"/>
            <a:ext cx="375545" cy="8229600"/>
            <a:chOff x="0" y="0"/>
            <a:chExt cx="152400" cy="3339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339659"/>
            </a:xfrm>
            <a:custGeom>
              <a:avLst/>
              <a:gdLst/>
              <a:ahLst/>
              <a:cxnLst/>
              <a:rect r="r" b="b" t="t" l="l"/>
              <a:pathLst>
                <a:path h="3339659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true" rot="-924613">
            <a:off x="9175840" y="-2771402"/>
            <a:ext cx="16523408" cy="14318378"/>
          </a:xfrm>
          <a:custGeom>
            <a:avLst/>
            <a:gdLst/>
            <a:ahLst/>
            <a:cxnLst/>
            <a:rect r="r" b="b" t="t" l="l"/>
            <a:pathLst>
              <a:path h="14318378" w="16523408">
                <a:moveTo>
                  <a:pt x="0" y="14318377"/>
                </a:moveTo>
                <a:lnTo>
                  <a:pt x="16523408" y="14318377"/>
                </a:lnTo>
                <a:lnTo>
                  <a:pt x="16523408" y="0"/>
                </a:lnTo>
                <a:lnTo>
                  <a:pt x="0" y="0"/>
                </a:lnTo>
                <a:lnTo>
                  <a:pt x="0" y="143183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02146" y="1785410"/>
            <a:ext cx="9135398" cy="7472890"/>
          </a:xfrm>
          <a:custGeom>
            <a:avLst/>
            <a:gdLst/>
            <a:ahLst/>
            <a:cxnLst/>
            <a:rect r="r" b="b" t="t" l="l"/>
            <a:pathLst>
              <a:path h="7472890" w="9135398">
                <a:moveTo>
                  <a:pt x="0" y="0"/>
                </a:moveTo>
                <a:lnTo>
                  <a:pt x="9135398" y="0"/>
                </a:lnTo>
                <a:lnTo>
                  <a:pt x="9135398" y="7472890"/>
                </a:lnTo>
                <a:lnTo>
                  <a:pt x="0" y="747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406836"/>
            <a:ext cx="5659151" cy="1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PACKAGE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1231753" y="8256287"/>
            <a:ext cx="5987671" cy="598767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813279"/>
            <a:ext cx="15639949" cy="4871667"/>
          </a:xfrm>
          <a:custGeom>
            <a:avLst/>
            <a:gdLst/>
            <a:ahLst/>
            <a:cxnLst/>
            <a:rect r="r" b="b" t="t" l="l"/>
            <a:pathLst>
              <a:path h="4871667" w="15639949">
                <a:moveTo>
                  <a:pt x="0" y="0"/>
                </a:moveTo>
                <a:lnTo>
                  <a:pt x="15639949" y="0"/>
                </a:lnTo>
                <a:lnTo>
                  <a:pt x="15639949" y="4871667"/>
                </a:lnTo>
                <a:lnTo>
                  <a:pt x="0" y="4871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37032"/>
            <a:ext cx="8115300" cy="1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CLASS DIAGRAM (MKT SLIDERS LIST)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16000160" y="2272685"/>
            <a:ext cx="5741630" cy="574163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1466435" y="8457032"/>
            <a:ext cx="4564907" cy="3659935"/>
            <a:chOff x="0" y="0"/>
            <a:chExt cx="2387127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8712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387127">
                  <a:moveTo>
                    <a:pt x="0" y="0"/>
                  </a:moveTo>
                  <a:lnTo>
                    <a:pt x="0" y="1913890"/>
                  </a:lnTo>
                  <a:lnTo>
                    <a:pt x="2387127" y="1913890"/>
                  </a:lnTo>
                  <a:lnTo>
                    <a:pt x="2387127" y="0"/>
                  </a:lnTo>
                  <a:lnTo>
                    <a:pt x="0" y="0"/>
                  </a:lnTo>
                  <a:close/>
                  <a:moveTo>
                    <a:pt x="2326167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326167" y="59690"/>
                  </a:lnTo>
                  <a:lnTo>
                    <a:pt x="2326167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32692" y="2918722"/>
            <a:ext cx="13178337" cy="5498269"/>
          </a:xfrm>
          <a:custGeom>
            <a:avLst/>
            <a:gdLst/>
            <a:ahLst/>
            <a:cxnLst/>
            <a:rect r="r" b="b" t="t" l="l"/>
            <a:pathLst>
              <a:path h="5498269" w="13178337">
                <a:moveTo>
                  <a:pt x="0" y="0"/>
                </a:moveTo>
                <a:lnTo>
                  <a:pt x="13178337" y="0"/>
                </a:lnTo>
                <a:lnTo>
                  <a:pt x="13178337" y="5498269"/>
                </a:lnTo>
                <a:lnTo>
                  <a:pt x="0" y="5498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" t="0" r="-179" b="-1988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47750"/>
            <a:ext cx="9135755" cy="219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SEQUENCE DIAGRAM</a:t>
            </a:r>
          </a:p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(MKT SLIDERS LIST)</a:t>
            </a:r>
          </a:p>
          <a:p>
            <a:pPr algn="ctr">
              <a:lnSpc>
                <a:spcPts val="560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57195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330558" y="-3271401"/>
            <a:ext cx="1250837" cy="8253506"/>
            <a:chOff x="0" y="0"/>
            <a:chExt cx="2354580" cy="15536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5536435"/>
            </a:xfrm>
            <a:custGeom>
              <a:avLst/>
              <a:gdLst/>
              <a:ahLst/>
              <a:cxnLst/>
              <a:rect r="r" b="b" t="t" l="l"/>
              <a:pathLst>
                <a:path h="15536435" w="2353310">
                  <a:moveTo>
                    <a:pt x="784860" y="15469124"/>
                  </a:moveTo>
                  <a:cubicBezTo>
                    <a:pt x="905510" y="15509765"/>
                    <a:pt x="1042670" y="15536435"/>
                    <a:pt x="1177290" y="15536435"/>
                  </a:cubicBezTo>
                  <a:cubicBezTo>
                    <a:pt x="1311910" y="15536435"/>
                    <a:pt x="1441450" y="15513574"/>
                    <a:pt x="1560830" y="15472935"/>
                  </a:cubicBezTo>
                  <a:cubicBezTo>
                    <a:pt x="1563370" y="15471665"/>
                    <a:pt x="1565910" y="15471665"/>
                    <a:pt x="1568450" y="15470394"/>
                  </a:cubicBezTo>
                  <a:cubicBezTo>
                    <a:pt x="2016760" y="15307835"/>
                    <a:pt x="2346960" y="14878574"/>
                    <a:pt x="2353310" y="1433794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326933"/>
                  </a:lnTo>
                  <a:cubicBezTo>
                    <a:pt x="6350" y="14881113"/>
                    <a:pt x="331470" y="15310374"/>
                    <a:pt x="784860" y="15469124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76816" y="394986"/>
            <a:ext cx="887092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TABLE OF 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1439" y="2156061"/>
            <a:ext cx="1404512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1.INTRODUCTION</a:t>
            </a:r>
            <a:r>
              <a:rPr lang="en-US" sz="3000" spc="300">
                <a:solidFill>
                  <a:srgbClr val="2B4A9D"/>
                </a:solidFill>
                <a:latin typeface="Lato Bold"/>
              </a:rPr>
              <a:t> and Scope Project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968971" y="1964904"/>
            <a:ext cx="376218" cy="891880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968971" y="2675521"/>
            <a:ext cx="376218" cy="891880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968971" y="3385114"/>
            <a:ext cx="376218" cy="891880"/>
            <a:chOff x="0" y="0"/>
            <a:chExt cx="2354580" cy="55818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968971" y="4094707"/>
            <a:ext cx="376218" cy="891880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968971" y="4804299"/>
            <a:ext cx="376218" cy="891880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6" id="26"/>
          <p:cNvGrpSpPr/>
          <p:nvPr/>
        </p:nvGrpSpPr>
        <p:grpSpPr>
          <a:xfrm rot="5400000">
            <a:off x="968971" y="5513892"/>
            <a:ext cx="376218" cy="891880"/>
            <a:chOff x="0" y="0"/>
            <a:chExt cx="2354580" cy="558188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5400000">
            <a:off x="968971" y="6223485"/>
            <a:ext cx="376218" cy="891880"/>
            <a:chOff x="0" y="0"/>
            <a:chExt cx="2354580" cy="55818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5400000">
            <a:off x="968971" y="6933078"/>
            <a:ext cx="376218" cy="891880"/>
            <a:chOff x="0" y="0"/>
            <a:chExt cx="2354580" cy="55818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32" id="32"/>
          <p:cNvGrpSpPr/>
          <p:nvPr/>
        </p:nvGrpSpPr>
        <p:grpSpPr>
          <a:xfrm rot="5400000">
            <a:off x="968971" y="7642670"/>
            <a:ext cx="376218" cy="891880"/>
            <a:chOff x="0" y="0"/>
            <a:chExt cx="2354580" cy="558188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34" id="34"/>
          <p:cNvGrpSpPr/>
          <p:nvPr/>
        </p:nvGrpSpPr>
        <p:grpSpPr>
          <a:xfrm rot="5400000">
            <a:off x="968971" y="8352263"/>
            <a:ext cx="376218" cy="891880"/>
            <a:chOff x="0" y="0"/>
            <a:chExt cx="2354580" cy="55818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2121439" y="2866677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2.PROJECT MANAGEMENT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21439" y="3576270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3.USE CASE DIAGRAMS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21439" y="4285863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4.SCREEN FLOW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21439" y="4995456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5.MAIN SCREEN UI DESIGN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21439" y="5705048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6.DATABASE DESIGN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21439" y="6414641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7.PACKAGE DIAGRAM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21439" y="7124234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8.CLASS DIAGRAM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21439" y="7833826"/>
            <a:ext cx="140451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9.SEQUENCE DIAGRAM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21439" y="8543419"/>
            <a:ext cx="627615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10.SHOPPING ONLINE </a:t>
            </a:r>
            <a:r>
              <a:rPr lang="en-US" sz="3000" spc="300">
                <a:solidFill>
                  <a:srgbClr val="2B4A9D"/>
                </a:solidFill>
                <a:latin typeface="Lato Bold"/>
              </a:rPr>
              <a:t>workflows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24613">
            <a:off x="11446445" y="-6630633"/>
            <a:ext cx="14767183" cy="12796519"/>
          </a:xfrm>
          <a:custGeom>
            <a:avLst/>
            <a:gdLst/>
            <a:ahLst/>
            <a:cxnLst/>
            <a:rect r="r" b="b" t="t" l="l"/>
            <a:pathLst>
              <a:path h="12796519" w="14767183">
                <a:moveTo>
                  <a:pt x="14767183" y="12796519"/>
                </a:moveTo>
                <a:lnTo>
                  <a:pt x="0" y="12796519"/>
                </a:lnTo>
                <a:lnTo>
                  <a:pt x="0" y="0"/>
                </a:lnTo>
                <a:lnTo>
                  <a:pt x="14767183" y="0"/>
                </a:lnTo>
                <a:lnTo>
                  <a:pt x="14767183" y="127965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055065"/>
            <a:ext cx="7482999" cy="176871"/>
          </a:xfrm>
          <a:custGeom>
            <a:avLst/>
            <a:gdLst/>
            <a:ahLst/>
            <a:cxnLst/>
            <a:rect r="r" b="b" t="t" l="l"/>
            <a:pathLst>
              <a:path h="176871" w="7482999">
                <a:moveTo>
                  <a:pt x="0" y="0"/>
                </a:moveTo>
                <a:lnTo>
                  <a:pt x="7482999" y="0"/>
                </a:lnTo>
                <a:lnTo>
                  <a:pt x="7482999" y="176870"/>
                </a:lnTo>
                <a:lnTo>
                  <a:pt x="0" y="176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760657" y="11863163"/>
            <a:ext cx="13583519" cy="321065"/>
          </a:xfrm>
          <a:custGeom>
            <a:avLst/>
            <a:gdLst/>
            <a:ahLst/>
            <a:cxnLst/>
            <a:rect r="r" b="b" t="t" l="l"/>
            <a:pathLst>
              <a:path h="321065" w="13583519">
                <a:moveTo>
                  <a:pt x="0" y="0"/>
                </a:moveTo>
                <a:lnTo>
                  <a:pt x="13583519" y="0"/>
                </a:lnTo>
                <a:lnTo>
                  <a:pt x="13583519" y="321065"/>
                </a:lnTo>
                <a:lnTo>
                  <a:pt x="0" y="32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true" rot="-924613">
            <a:off x="6853475" y="8554301"/>
            <a:ext cx="14767183" cy="12796519"/>
          </a:xfrm>
          <a:custGeom>
            <a:avLst/>
            <a:gdLst/>
            <a:ahLst/>
            <a:cxnLst/>
            <a:rect r="r" b="b" t="t" l="l"/>
            <a:pathLst>
              <a:path h="12796519" w="14767183">
                <a:moveTo>
                  <a:pt x="14767183" y="12796519"/>
                </a:moveTo>
                <a:lnTo>
                  <a:pt x="0" y="12796519"/>
                </a:lnTo>
                <a:lnTo>
                  <a:pt x="0" y="0"/>
                </a:lnTo>
                <a:lnTo>
                  <a:pt x="14767183" y="0"/>
                </a:lnTo>
                <a:lnTo>
                  <a:pt x="14767183" y="127965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4245281">
            <a:off x="-221032" y="9461087"/>
            <a:ext cx="7688561" cy="6164339"/>
            <a:chOff x="0" y="0"/>
            <a:chExt cx="2387127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7127" cy="1913890"/>
            </a:xfrm>
            <a:custGeom>
              <a:avLst/>
              <a:gdLst/>
              <a:ahLst/>
              <a:cxnLst/>
              <a:rect r="r" b="b" t="t" l="l"/>
              <a:pathLst>
                <a:path h="1913890" w="2387127">
                  <a:moveTo>
                    <a:pt x="0" y="0"/>
                  </a:moveTo>
                  <a:lnTo>
                    <a:pt x="0" y="1913890"/>
                  </a:lnTo>
                  <a:lnTo>
                    <a:pt x="2387127" y="1913890"/>
                  </a:lnTo>
                  <a:lnTo>
                    <a:pt x="2387127" y="0"/>
                  </a:lnTo>
                  <a:lnTo>
                    <a:pt x="0" y="0"/>
                  </a:lnTo>
                  <a:close/>
                  <a:moveTo>
                    <a:pt x="2326167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326167" y="59690"/>
                  </a:lnTo>
                  <a:lnTo>
                    <a:pt x="2326167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951547" y="0"/>
            <a:ext cx="9151880" cy="10463871"/>
          </a:xfrm>
          <a:custGeom>
            <a:avLst/>
            <a:gdLst/>
            <a:ahLst/>
            <a:cxnLst/>
            <a:rect r="r" b="b" t="t" l="l"/>
            <a:pathLst>
              <a:path h="10463871" w="9151880">
                <a:moveTo>
                  <a:pt x="0" y="0"/>
                </a:moveTo>
                <a:lnTo>
                  <a:pt x="9151880" y="0"/>
                </a:lnTo>
                <a:lnTo>
                  <a:pt x="9151880" y="10463871"/>
                </a:lnTo>
                <a:lnTo>
                  <a:pt x="0" y="10463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0" t="-4" r="0" b="-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64040" y="3651123"/>
            <a:ext cx="6812319" cy="1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Bold"/>
              </a:rPr>
              <a:t>SHOPPING ONLINE</a:t>
            </a:r>
          </a:p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WORKFLOWS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4613">
            <a:off x="-1980423" y="-5513099"/>
            <a:ext cx="18753622" cy="16250972"/>
          </a:xfrm>
          <a:custGeom>
            <a:avLst/>
            <a:gdLst/>
            <a:ahLst/>
            <a:cxnLst/>
            <a:rect r="r" b="b" t="t" l="l"/>
            <a:pathLst>
              <a:path h="16250972" w="18753622">
                <a:moveTo>
                  <a:pt x="0" y="0"/>
                </a:moveTo>
                <a:lnTo>
                  <a:pt x="18753622" y="0"/>
                </a:lnTo>
                <a:lnTo>
                  <a:pt x="18753622" y="16250972"/>
                </a:lnTo>
                <a:lnTo>
                  <a:pt x="0" y="1625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2711" y="1726892"/>
            <a:ext cx="12363167" cy="7531408"/>
          </a:xfrm>
          <a:custGeom>
            <a:avLst/>
            <a:gdLst/>
            <a:ahLst/>
            <a:cxnLst/>
            <a:rect r="r" b="b" t="t" l="l"/>
            <a:pathLst>
              <a:path h="7531408" w="12363167">
                <a:moveTo>
                  <a:pt x="0" y="0"/>
                </a:moveTo>
                <a:lnTo>
                  <a:pt x="12363167" y="0"/>
                </a:lnTo>
                <a:lnTo>
                  <a:pt x="12363167" y="7531408"/>
                </a:lnTo>
                <a:lnTo>
                  <a:pt x="0" y="753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5707987" y="3398244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89120" y="5046373"/>
            <a:ext cx="3253005" cy="4639107"/>
            <a:chOff x="0" y="0"/>
            <a:chExt cx="4337339" cy="6185476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4337339" cy="6185476"/>
              <a:chOff x="0" y="0"/>
              <a:chExt cx="2354580" cy="33578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06124" y="364983"/>
              <a:ext cx="3325092" cy="332509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18571" r="0" b="-18571"/>
                </a:stretch>
              </a:blip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7518127" y="5249517"/>
            <a:ext cx="3253005" cy="4639107"/>
            <a:chOff x="0" y="0"/>
            <a:chExt cx="4337339" cy="6185476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0"/>
              <a:ext cx="4337339" cy="6185476"/>
              <a:chOff x="0" y="0"/>
              <a:chExt cx="2354580" cy="335786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06124" y="364983"/>
              <a:ext cx="3325092" cy="3325092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3636" r="0" b="-13636"/>
                </a:stretch>
              </a:blip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476764" y="5249517"/>
            <a:ext cx="3253005" cy="4639107"/>
            <a:chOff x="0" y="0"/>
            <a:chExt cx="4337339" cy="6185476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0"/>
              <a:ext cx="4337339" cy="6185476"/>
              <a:chOff x="0" y="0"/>
              <a:chExt cx="2354580" cy="335786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506124" y="364983"/>
              <a:ext cx="3325092" cy="3325092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3372" r="0" b="-13372"/>
                </a:stretch>
              </a:blip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4482117" y="1028700"/>
            <a:ext cx="3253005" cy="4639107"/>
            <a:chOff x="0" y="0"/>
            <a:chExt cx="4337339" cy="6185476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0" y="0"/>
              <a:ext cx="4337339" cy="6185476"/>
              <a:chOff x="0" y="0"/>
              <a:chExt cx="2354580" cy="335786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506124" y="364983"/>
              <a:ext cx="3325092" cy="3325092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8072" r="0" b="-18072"/>
                </a:stretch>
              </a:blip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10580271" y="961188"/>
            <a:ext cx="3253005" cy="4639107"/>
            <a:chOff x="0" y="0"/>
            <a:chExt cx="4337339" cy="6185476"/>
          </a:xfrm>
        </p:grpSpPr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4337339" cy="6185476"/>
              <a:chOff x="0" y="0"/>
              <a:chExt cx="2354580" cy="335786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506124" y="364983"/>
              <a:ext cx="3325092" cy="3325092"/>
              <a:chOff x="0" y="0"/>
              <a:chExt cx="6350000" cy="63500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5306" r="0" b="-15306"/>
                </a:stretch>
              </a:blip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36" id="36"/>
          <p:cNvSpPr txBox="true"/>
          <p:nvPr/>
        </p:nvSpPr>
        <p:spPr>
          <a:xfrm rot="0">
            <a:off x="4017242" y="3925542"/>
            <a:ext cx="418275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ĐỖ THẾ TÙNG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HE161150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93347" y="8033902"/>
            <a:ext cx="323642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TRẦN QUANG DIỆU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HE163095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53251" y="8033902"/>
            <a:ext cx="418275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ĐỖ TÙNG LÂM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HE163085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(LEADER)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15395" y="3658842"/>
            <a:ext cx="418275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BÙI QUỐC TRƯỞNG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HE160611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41420" y="8033902"/>
            <a:ext cx="371788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HOÀNG TUẤN KIỆT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HE161307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649039" y="233576"/>
            <a:ext cx="7200023" cy="79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5342" spc="267">
                <a:solidFill>
                  <a:srgbClr val="2B4A9D"/>
                </a:solidFill>
                <a:latin typeface="Poppins Ultra-Bold"/>
              </a:rPr>
              <a:t>TEAM MEMBER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82131" y="1047750"/>
            <a:ext cx="10786949" cy="149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 Ultra-Bold"/>
              </a:rPr>
              <a:t>INTRODUCTION  AND SCOPE</a:t>
            </a:r>
          </a:p>
          <a:p>
            <a:pPr algn="ctr">
              <a:lnSpc>
                <a:spcPts val="5607"/>
              </a:lnSpc>
            </a:pPr>
            <a:r>
              <a:rPr lang="en-US" sz="5340" spc="267">
                <a:solidFill>
                  <a:srgbClr val="2B4A9D"/>
                </a:solidFill>
                <a:latin typeface="Poppins"/>
              </a:rPr>
              <a:t>PROJECT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960084" y="1784414"/>
            <a:ext cx="7094845" cy="3990800"/>
            <a:chOff x="0" y="0"/>
            <a:chExt cx="112890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4" r="0" b="-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29999" y="3273268"/>
            <a:ext cx="9284612" cy="603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1"/>
              </a:lnSpc>
            </a:pPr>
            <a:r>
              <a:rPr lang="en-US" sz="2851">
                <a:solidFill>
                  <a:srgbClr val="000000"/>
                </a:solidFill>
                <a:latin typeface="Poppins"/>
              </a:rPr>
              <a:t>Welcome to Kingbooks website! We are proud to introduce you to a reliable, user-friendly, and extensive platform for online book shopping. To ensure quality and credibility, we provide a review and rating system for each book from readers who have purchased before. This helps you gain an overall perspective of the content and quality of each work before making a decision to buy.</a:t>
            </a:r>
          </a:p>
          <a:p>
            <a:pPr algn="just">
              <a:lnSpc>
                <a:spcPts val="3421"/>
              </a:lnSpc>
            </a:pPr>
          </a:p>
          <a:p>
            <a:pPr algn="just" marL="0" indent="0" lvl="0">
              <a:lnSpc>
                <a:spcPts val="342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Poppins"/>
              </a:rPr>
              <a:t>Kingbooks is an online bookstore platform designed for people of all ages and interests. We offer a diverse collection with thousands of books covering various fields, from academia and entertainment to personal development.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07117" y="4127853"/>
            <a:ext cx="7292750" cy="4367779"/>
            <a:chOff x="0" y="0"/>
            <a:chExt cx="9723667" cy="5823706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1535" t="0" r="6893" b="0"/>
            <a:stretch>
              <a:fillRect/>
            </a:stretch>
          </p:blipFill>
          <p:spPr>
            <a:xfrm flipH="false" flipV="false">
              <a:off x="0" y="0"/>
              <a:ext cx="9723667" cy="5823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9947" y="5672415"/>
            <a:ext cx="13781428" cy="325743"/>
          </a:xfrm>
          <a:custGeom>
            <a:avLst/>
            <a:gdLst/>
            <a:ahLst/>
            <a:cxnLst/>
            <a:rect r="r" b="b" t="t" l="l"/>
            <a:pathLst>
              <a:path h="325743" w="13781428">
                <a:moveTo>
                  <a:pt x="0" y="0"/>
                </a:moveTo>
                <a:lnTo>
                  <a:pt x="13781428" y="0"/>
                </a:lnTo>
                <a:lnTo>
                  <a:pt x="13781428" y="325743"/>
                </a:lnTo>
                <a:lnTo>
                  <a:pt x="0" y="32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54807" y="150855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26053" y="2420823"/>
            <a:ext cx="1902106" cy="2193763"/>
          </a:xfrm>
          <a:custGeom>
            <a:avLst/>
            <a:gdLst/>
            <a:ahLst/>
            <a:cxnLst/>
            <a:rect r="r" b="b" t="t" l="l"/>
            <a:pathLst>
              <a:path h="2193763" w="1902106">
                <a:moveTo>
                  <a:pt x="0" y="0"/>
                </a:moveTo>
                <a:lnTo>
                  <a:pt x="1902106" y="0"/>
                </a:lnTo>
                <a:lnTo>
                  <a:pt x="1902106" y="2193762"/>
                </a:lnTo>
                <a:lnTo>
                  <a:pt x="0" y="219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43779" y="2478363"/>
            <a:ext cx="3424831" cy="2140519"/>
          </a:xfrm>
          <a:custGeom>
            <a:avLst/>
            <a:gdLst/>
            <a:ahLst/>
            <a:cxnLst/>
            <a:rect r="r" b="b" t="t" l="l"/>
            <a:pathLst>
              <a:path h="2140519" w="3424831">
                <a:moveTo>
                  <a:pt x="0" y="0"/>
                </a:moveTo>
                <a:lnTo>
                  <a:pt x="3424831" y="0"/>
                </a:lnTo>
                <a:lnTo>
                  <a:pt x="3424831" y="2140520"/>
                </a:lnTo>
                <a:lnTo>
                  <a:pt x="0" y="21405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8249" y="6349997"/>
            <a:ext cx="1990071" cy="1990071"/>
          </a:xfrm>
          <a:custGeom>
            <a:avLst/>
            <a:gdLst/>
            <a:ahLst/>
            <a:cxnLst/>
            <a:rect r="r" b="b" t="t" l="l"/>
            <a:pathLst>
              <a:path h="1990071" w="1990071">
                <a:moveTo>
                  <a:pt x="0" y="0"/>
                </a:moveTo>
                <a:lnTo>
                  <a:pt x="1990071" y="0"/>
                </a:lnTo>
                <a:lnTo>
                  <a:pt x="1990071" y="1990071"/>
                </a:lnTo>
                <a:lnTo>
                  <a:pt x="0" y="1990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26524" y="6204996"/>
            <a:ext cx="2446609" cy="2280073"/>
          </a:xfrm>
          <a:custGeom>
            <a:avLst/>
            <a:gdLst/>
            <a:ahLst/>
            <a:cxnLst/>
            <a:rect r="r" b="b" t="t" l="l"/>
            <a:pathLst>
              <a:path h="2280073" w="2446609">
                <a:moveTo>
                  <a:pt x="0" y="0"/>
                </a:moveTo>
                <a:lnTo>
                  <a:pt x="2446608" y="0"/>
                </a:lnTo>
                <a:lnTo>
                  <a:pt x="2446608" y="2280073"/>
                </a:lnTo>
                <a:lnTo>
                  <a:pt x="0" y="2280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73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78518" y="2486968"/>
            <a:ext cx="2131915" cy="2131915"/>
          </a:xfrm>
          <a:custGeom>
            <a:avLst/>
            <a:gdLst/>
            <a:ahLst/>
            <a:cxnLst/>
            <a:rect r="r" b="b" t="t" l="l"/>
            <a:pathLst>
              <a:path h="2131915" w="2131915">
                <a:moveTo>
                  <a:pt x="0" y="0"/>
                </a:moveTo>
                <a:lnTo>
                  <a:pt x="2131915" y="0"/>
                </a:lnTo>
                <a:lnTo>
                  <a:pt x="2131915" y="2131915"/>
                </a:lnTo>
                <a:lnTo>
                  <a:pt x="0" y="21319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0126" y="1566249"/>
            <a:ext cx="7619264" cy="91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6"/>
              </a:lnSpc>
            </a:pPr>
            <a:r>
              <a:rPr lang="en-US" sz="5340">
                <a:solidFill>
                  <a:srgbClr val="2B4A9D"/>
                </a:solidFill>
                <a:latin typeface="Roboto Bold"/>
              </a:rPr>
              <a:t>Project workspace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44475" y="8463893"/>
            <a:ext cx="5057619" cy="71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Roboto Bold"/>
              </a:rPr>
              <a:t>Docx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21018" y="8608894"/>
            <a:ext cx="5057619" cy="71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Roboto Bold"/>
              </a:rPr>
              <a:t>Meet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7669" y="4738410"/>
            <a:ext cx="4338874" cy="71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Roboto Bold"/>
              </a:rPr>
              <a:t>Netbean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5666" y="4740559"/>
            <a:ext cx="5057619" cy="71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Roboto Bold"/>
              </a:rPr>
              <a:t>Gitlab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27385" y="4738410"/>
            <a:ext cx="5057619" cy="71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073">
                <a:solidFill>
                  <a:srgbClr val="000000"/>
                </a:solidFill>
                <a:latin typeface="Roboto Bold"/>
              </a:rPr>
              <a:t>MySQL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82111" y="371761"/>
            <a:ext cx="7619264" cy="10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6339">
                <a:solidFill>
                  <a:srgbClr val="2B4A9D"/>
                </a:solidFill>
                <a:latin typeface="Roboto Bold"/>
              </a:rPr>
              <a:t>Project Management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9595" y="1725969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10917"/>
            <a:ext cx="16163615" cy="7862986"/>
          </a:xfrm>
          <a:custGeom>
            <a:avLst/>
            <a:gdLst/>
            <a:ahLst/>
            <a:cxnLst/>
            <a:rect r="r" b="b" t="t" l="l"/>
            <a:pathLst>
              <a:path h="7862986" w="16163615">
                <a:moveTo>
                  <a:pt x="0" y="0"/>
                </a:moveTo>
                <a:lnTo>
                  <a:pt x="16163615" y="0"/>
                </a:lnTo>
                <a:lnTo>
                  <a:pt x="16163615" y="7862986"/>
                </a:lnTo>
                <a:lnTo>
                  <a:pt x="0" y="7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5536" y="1298762"/>
            <a:ext cx="5983203" cy="91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6"/>
              </a:lnSpc>
            </a:pPr>
            <a:r>
              <a:rPr lang="en-US" sz="5340">
                <a:solidFill>
                  <a:srgbClr val="2B4A9D"/>
                </a:solidFill>
                <a:latin typeface="Roboto Bold"/>
              </a:rPr>
              <a:t>Project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25305" y="2397420"/>
            <a:ext cx="7210321" cy="57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2"/>
              </a:lnSpc>
            </a:pPr>
            <a:r>
              <a:rPr lang="en-US" sz="3230">
                <a:solidFill>
                  <a:srgbClr val="000000"/>
                </a:solidFill>
                <a:latin typeface="Roboto Bold"/>
              </a:rPr>
              <a:t>Start Project : 8/05/2023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58253" y="2397420"/>
            <a:ext cx="5485215" cy="57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6"/>
              </a:lnSpc>
            </a:pPr>
            <a:r>
              <a:rPr lang="en-US" sz="3226">
                <a:solidFill>
                  <a:srgbClr val="000000"/>
                </a:solidFill>
                <a:latin typeface="Roboto Bold"/>
              </a:rPr>
              <a:t>Done Project : 20/7/2023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96900" y="479065"/>
            <a:ext cx="7619264" cy="10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6339">
                <a:solidFill>
                  <a:srgbClr val="2B4A9D"/>
                </a:solidFill>
                <a:latin typeface="Roboto Bold"/>
              </a:rPr>
              <a:t>Project Management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6206" y="1633164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967" y="2036834"/>
            <a:ext cx="15074066" cy="3564169"/>
          </a:xfrm>
          <a:custGeom>
            <a:avLst/>
            <a:gdLst/>
            <a:ahLst/>
            <a:cxnLst/>
            <a:rect r="r" b="b" t="t" l="l"/>
            <a:pathLst>
              <a:path h="3564169" w="15074066">
                <a:moveTo>
                  <a:pt x="0" y="0"/>
                </a:moveTo>
                <a:lnTo>
                  <a:pt x="15074066" y="0"/>
                </a:lnTo>
                <a:lnTo>
                  <a:pt x="15074066" y="3564169"/>
                </a:lnTo>
                <a:lnTo>
                  <a:pt x="0" y="3564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89" t="-33999" r="-989" b="-194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4769" y="5304222"/>
            <a:ext cx="11298463" cy="5096679"/>
          </a:xfrm>
          <a:custGeom>
            <a:avLst/>
            <a:gdLst/>
            <a:ahLst/>
            <a:cxnLst/>
            <a:rect r="r" b="b" t="t" l="l"/>
            <a:pathLst>
              <a:path h="5096679" w="11298463">
                <a:moveTo>
                  <a:pt x="0" y="0"/>
                </a:moveTo>
                <a:lnTo>
                  <a:pt x="11298462" y="0"/>
                </a:lnTo>
                <a:lnTo>
                  <a:pt x="11298462" y="5096679"/>
                </a:lnTo>
                <a:lnTo>
                  <a:pt x="0" y="5096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274" t="-18711" r="-1196" b="-60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5667" y="1124720"/>
            <a:ext cx="8009735" cy="91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6"/>
              </a:lnSpc>
            </a:pPr>
            <a:r>
              <a:rPr lang="en-US" sz="5340">
                <a:solidFill>
                  <a:srgbClr val="2B4A9D"/>
                </a:solidFill>
                <a:latin typeface="Roboto Bold"/>
              </a:rPr>
              <a:t>Project 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96900" y="479065"/>
            <a:ext cx="7619264" cy="10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6339">
                <a:solidFill>
                  <a:srgbClr val="2B4A9D"/>
                </a:solidFill>
                <a:latin typeface="Roboto Bold"/>
              </a:rPr>
              <a:t>Project Management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-1784959" y="1187023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-536152" y="1222820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24613">
            <a:off x="9682324" y="-3159074"/>
            <a:ext cx="15641318" cy="13554002"/>
          </a:xfrm>
          <a:custGeom>
            <a:avLst/>
            <a:gdLst/>
            <a:ahLst/>
            <a:cxnLst/>
            <a:rect r="r" b="b" t="t" l="l"/>
            <a:pathLst>
              <a:path h="13554002" w="15641318">
                <a:moveTo>
                  <a:pt x="0" y="13554002"/>
                </a:moveTo>
                <a:lnTo>
                  <a:pt x="15641318" y="13554002"/>
                </a:lnTo>
                <a:lnTo>
                  <a:pt x="15641318" y="0"/>
                </a:lnTo>
                <a:lnTo>
                  <a:pt x="0" y="0"/>
                </a:lnTo>
                <a:lnTo>
                  <a:pt x="0" y="135540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24613">
            <a:off x="9514404" y="8393983"/>
            <a:ext cx="13912983" cy="12056311"/>
          </a:xfrm>
          <a:custGeom>
            <a:avLst/>
            <a:gdLst/>
            <a:ahLst/>
            <a:cxnLst/>
            <a:rect r="r" b="b" t="t" l="l"/>
            <a:pathLst>
              <a:path h="12056311" w="13912983">
                <a:moveTo>
                  <a:pt x="0" y="12056312"/>
                </a:moveTo>
                <a:lnTo>
                  <a:pt x="13912983" y="12056312"/>
                </a:lnTo>
                <a:lnTo>
                  <a:pt x="13912983" y="0"/>
                </a:lnTo>
                <a:lnTo>
                  <a:pt x="0" y="0"/>
                </a:lnTo>
                <a:lnTo>
                  <a:pt x="0" y="120563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143250"/>
            <a:ext cx="12172318" cy="287709"/>
          </a:xfrm>
          <a:custGeom>
            <a:avLst/>
            <a:gdLst/>
            <a:ahLst/>
            <a:cxnLst/>
            <a:rect r="r" b="b" t="t" l="l"/>
            <a:pathLst>
              <a:path h="287709" w="12172318">
                <a:moveTo>
                  <a:pt x="0" y="0"/>
                </a:moveTo>
                <a:lnTo>
                  <a:pt x="12172319" y="0"/>
                </a:lnTo>
                <a:lnTo>
                  <a:pt x="12172319" y="287709"/>
                </a:lnTo>
                <a:lnTo>
                  <a:pt x="0" y="287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29010" y="1114941"/>
            <a:ext cx="8688121" cy="8463912"/>
          </a:xfrm>
          <a:custGeom>
            <a:avLst/>
            <a:gdLst/>
            <a:ahLst/>
            <a:cxnLst/>
            <a:rect r="r" b="b" t="t" l="l"/>
            <a:pathLst>
              <a:path h="8463912" w="8688121">
                <a:moveTo>
                  <a:pt x="0" y="0"/>
                </a:moveTo>
                <a:lnTo>
                  <a:pt x="8688121" y="0"/>
                </a:lnTo>
                <a:lnTo>
                  <a:pt x="8688121" y="8463911"/>
                </a:lnTo>
                <a:lnTo>
                  <a:pt x="0" y="8463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567027" y="8518466"/>
            <a:ext cx="15165509" cy="358457"/>
          </a:xfrm>
          <a:custGeom>
            <a:avLst/>
            <a:gdLst/>
            <a:ahLst/>
            <a:cxnLst/>
            <a:rect r="r" b="b" t="t" l="l"/>
            <a:pathLst>
              <a:path h="358457" w="15165509">
                <a:moveTo>
                  <a:pt x="0" y="0"/>
                </a:moveTo>
                <a:lnTo>
                  <a:pt x="15165509" y="0"/>
                </a:lnTo>
                <a:lnTo>
                  <a:pt x="15165509" y="358458"/>
                </a:lnTo>
                <a:lnTo>
                  <a:pt x="0" y="35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2700000">
            <a:off x="1354465" y="9906236"/>
            <a:ext cx="4868786" cy="4868786"/>
            <a:chOff x="0" y="0"/>
            <a:chExt cx="1913890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297643"/>
            <a:ext cx="7112879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Use Case Diagrams (Login user - Guest)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24613">
            <a:off x="-6791959" y="-11361064"/>
            <a:ext cx="15641318" cy="13554002"/>
          </a:xfrm>
          <a:custGeom>
            <a:avLst/>
            <a:gdLst/>
            <a:ahLst/>
            <a:cxnLst/>
            <a:rect r="r" b="b" t="t" l="l"/>
            <a:pathLst>
              <a:path h="13554002" w="15641318">
                <a:moveTo>
                  <a:pt x="15641318" y="0"/>
                </a:moveTo>
                <a:lnTo>
                  <a:pt x="0" y="0"/>
                </a:lnTo>
                <a:lnTo>
                  <a:pt x="0" y="13554001"/>
                </a:lnTo>
                <a:lnTo>
                  <a:pt x="15641318" y="13554001"/>
                </a:lnTo>
                <a:lnTo>
                  <a:pt x="156413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24613">
            <a:off x="9751524" y="8457572"/>
            <a:ext cx="13912983" cy="12056311"/>
          </a:xfrm>
          <a:custGeom>
            <a:avLst/>
            <a:gdLst/>
            <a:ahLst/>
            <a:cxnLst/>
            <a:rect r="r" b="b" t="t" l="l"/>
            <a:pathLst>
              <a:path h="12056311" w="13912983">
                <a:moveTo>
                  <a:pt x="0" y="12056312"/>
                </a:moveTo>
                <a:lnTo>
                  <a:pt x="13912983" y="12056312"/>
                </a:lnTo>
                <a:lnTo>
                  <a:pt x="13912983" y="0"/>
                </a:lnTo>
                <a:lnTo>
                  <a:pt x="0" y="0"/>
                </a:lnTo>
                <a:lnTo>
                  <a:pt x="0" y="1205631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2700000">
            <a:off x="1354465" y="9906236"/>
            <a:ext cx="4868786" cy="4868786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8100000">
            <a:off x="-1784959" y="1187023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-536152" y="1222820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46421" y="3049084"/>
            <a:ext cx="10956256" cy="258966"/>
          </a:xfrm>
          <a:custGeom>
            <a:avLst/>
            <a:gdLst/>
            <a:ahLst/>
            <a:cxnLst/>
            <a:rect r="r" b="b" t="t" l="l"/>
            <a:pathLst>
              <a:path h="258966" w="10956256">
                <a:moveTo>
                  <a:pt x="0" y="0"/>
                </a:moveTo>
                <a:lnTo>
                  <a:pt x="10956256" y="0"/>
                </a:lnTo>
                <a:lnTo>
                  <a:pt x="10956256" y="258966"/>
                </a:lnTo>
                <a:lnTo>
                  <a:pt x="0" y="25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7459" y="3308050"/>
            <a:ext cx="12269428" cy="6711663"/>
          </a:xfrm>
          <a:custGeom>
            <a:avLst/>
            <a:gdLst/>
            <a:ahLst/>
            <a:cxnLst/>
            <a:rect r="r" b="b" t="t" l="l"/>
            <a:pathLst>
              <a:path h="6711663" w="12269428">
                <a:moveTo>
                  <a:pt x="0" y="0"/>
                </a:moveTo>
                <a:lnTo>
                  <a:pt x="12269428" y="0"/>
                </a:lnTo>
                <a:lnTo>
                  <a:pt x="12269428" y="6711663"/>
                </a:lnTo>
                <a:lnTo>
                  <a:pt x="0" y="6711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46421" y="971550"/>
            <a:ext cx="7112879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08"/>
              </a:lnSpc>
              <a:spcBef>
                <a:spcPct val="0"/>
              </a:spcBef>
            </a:pPr>
            <a:r>
              <a:rPr lang="en-US" sz="5340">
                <a:solidFill>
                  <a:srgbClr val="2B4A9D"/>
                </a:solidFill>
                <a:latin typeface="Poppins Bold"/>
              </a:rPr>
              <a:t>Use Case Diagrams (Customer)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DAFo_n3njr4</dc:identifier>
  <dcterms:modified xsi:type="dcterms:W3CDTF">2011-08-01T06:04:30Z</dcterms:modified>
  <cp:revision>1</cp:revision>
  <dc:title>Proposal</dc:title>
</cp:coreProperties>
</file>